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0" r:id="rId6"/>
    <p:sldId id="271" r:id="rId7"/>
    <p:sldId id="272" r:id="rId8"/>
    <p:sldId id="274" r:id="rId9"/>
    <p:sldId id="273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рыгина Мария Олеговна" initials="СМО" lastIdx="1" clrIdx="0">
    <p:extLst>
      <p:ext uri="{19B8F6BF-5375-455C-9EA6-DF929625EA0E}">
        <p15:presenceInfo xmlns:p15="http://schemas.microsoft.com/office/powerpoint/2012/main" userId="Стрыгина Мария Олег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D2F727-E461-4A78-8F10-654221FF4A12}" type="datetime1">
              <a:rPr lang="ru-RU" noProof="1" smtClean="0"/>
              <a:t>04.12.2025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668C69-0C3E-40A2-B4A0-B2C8B71D8E3A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7E2BAF-2BF2-45D7-B1E2-3AB00FCA3809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000EEB-8338-48D7-8EE8-EE0082EF76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6BCF6-48BB-4268-8F85-6F0C65E205B9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465C-DF96-436B-9927-564EE1A30A86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C4EE6-D83D-49BA-B51B-5672E51D746D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A0A350-FB0F-4A4E-9D66-91DD2F4F414F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Надпись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3" name="Надпись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BCE5B3-A274-4199-ACB5-DC958F3947F4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22839F-E2F2-401F-A070-5C3D1E9A05F5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84AEBC-DB61-45E8-9B5B-EEC8C1002B71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E816D-F44A-4FC7-A94C-B825C252044A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CFD58-FCA6-4080-83B3-4CD3BB7EE667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347704-1010-41B5-88E3-059ECEFFD6D8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777EC2-2CD7-421F-BE98-CB40717D37D4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62315-7560-4016-80BF-9F309FEFFC43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6548D7-F054-4405-91C8-F71D18C5FA11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381E7D-63A7-4849-85C5-F36772999714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B1776-FDC8-4BEB-8EEB-D4E267EF3821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76EE8-8544-4925-AE90-67F2A59DFAC8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3ABE7-FE56-4181-8A25-376664A16C2B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5CFE1929-0518-4D8C-8BAB-83CE5F06882B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1601@1090393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вязи цепочки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noProof="1"/>
              <a:t>ПЕДАГОГИЧЕСКАЯ ПРАКТИКА </a:t>
            </a:r>
            <a:br>
              <a:rPr lang="ru-RU" noProof="1"/>
            </a:br>
            <a:r>
              <a:rPr lang="ru-RU" noProof="1"/>
              <a:t>1 курс Аспирантура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/>
          </a:bodyPr>
          <a:lstStyle/>
          <a:p>
            <a:pPr rtl="0"/>
            <a:endParaRPr lang="ru-RU" noProof="1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4B6AA-2028-3D5E-F3E7-99C62CAF3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435460" cy="3329581"/>
          </a:xfrm>
        </p:spPr>
        <p:txBody>
          <a:bodyPr/>
          <a:lstStyle/>
          <a:p>
            <a:r>
              <a:rPr lang="ru-RU" dirty="0"/>
              <a:t>Сроки проведения практики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67D394-1D55-B3FF-5AE8-DBE23F109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4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марта 2025 г. по 20 апреля 2025 </a:t>
            </a:r>
            <a:r>
              <a:rPr lang="ru-RU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09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5152C7-8DC1-9E06-4780-EBD6BC7EB5EE}"/>
              </a:ext>
            </a:extLst>
          </p:cNvPr>
          <p:cNvSpPr txBox="1"/>
          <p:nvPr/>
        </p:nvSpPr>
        <p:spPr>
          <a:xfrm>
            <a:off x="1016000" y="1066800"/>
            <a:ext cx="916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pPr algn="ctr"/>
            <a:endParaRPr lang="ru-RU" sz="3600" dirty="0"/>
          </a:p>
          <a:p>
            <a:pPr marL="457200" indent="-4572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прислать запись своей видеолекции (10-15 минут). Можно прислать уже имеющуюся запись или создать ее через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PowerPoint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материал выслать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 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1601@1090393.ru</a:t>
            </a: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Видеолекция может быть создана в другом видеоредакторе.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2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A4E9C-8DEC-AD0E-64C6-613C59B15D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16000"/>
            <a:ext cx="4330700" cy="1879600"/>
          </a:xfrm>
        </p:spPr>
        <p:txBody>
          <a:bodyPr/>
          <a:lstStyle/>
          <a:p>
            <a:pPr algn="ctr"/>
            <a:r>
              <a:rPr lang="ru-RU" sz="2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СКРИНШОТ ОКНА ЗАПИСИ ПРЕЗЕНТАЦИИ С ГОЛОСОВЫМ СОПРОВОЖДЕНИЕМ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DC6A74-D4EC-99AD-AD5E-ADE337354F1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3128963"/>
            <a:ext cx="5308600" cy="2895600"/>
          </a:xfrm>
        </p:spPr>
        <p:txBody>
          <a:bodyPr>
            <a:normAutofit/>
          </a:bodyPr>
          <a:lstStyle/>
          <a:p>
            <a:r>
              <a:rPr lang="ru-RU" sz="2800" b="0" i="0" u="none" strike="noStrike" baseline="0" dirty="0">
                <a:latin typeface="Calibri" panose="020F0502020204030204" pitchFamily="34" charset="0"/>
              </a:rPr>
              <a:t>При желании  к голосовому сопровождению можно добавить видеозапись.</a:t>
            </a:r>
          </a:p>
          <a:p>
            <a:r>
              <a:rPr lang="ru-RU" sz="2800" b="0" i="0" u="none" strike="noStrike" baseline="0" dirty="0">
                <a:latin typeface="Calibri" panose="020F0502020204030204" pitchFamily="34" charset="0"/>
              </a:rPr>
              <a:t>Для зачета достаточно вашего голоса.</a:t>
            </a: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2BCECE2-5A88-75F4-432B-DFB1451F510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92800" y="1803400"/>
            <a:ext cx="5486400" cy="3251200"/>
          </a:xfrm>
        </p:spPr>
      </p:pic>
    </p:spTree>
    <p:extLst>
      <p:ext uri="{BB962C8B-B14F-4D97-AF65-F5344CB8AC3E}">
        <p14:creationId xmlns:p14="http://schemas.microsoft.com/office/powerpoint/2010/main" val="400969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C0C436-FF60-705C-3CEA-B09A07EE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812800"/>
            <a:ext cx="9931399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1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8F4A2-8932-7E8E-7BCD-3A41DBF48DD0}"/>
              </a:ext>
            </a:extLst>
          </p:cNvPr>
          <p:cNvSpPr txBox="1"/>
          <p:nvPr/>
        </p:nvSpPr>
        <p:spPr>
          <a:xfrm>
            <a:off x="2335194" y="2659559"/>
            <a:ext cx="7521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СПАСИБО ЗА ВНИМАНИЕ</a:t>
            </a:r>
            <a:r>
              <a:rPr lang="ru-RU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6208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81_TF78884036_Win32" id="{B7D8212D-605F-4A7B-9D3C-911AF4B63014}" vid="{5D4DFC37-529B-4569-B103-3AA21106E58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C88F1-1664-415F-AFCE-F6CF458098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Цифровое оформление</Template>
  <TotalTime>32</TotalTime>
  <Words>84</Words>
  <Application>Microsoft Office PowerPoint</Application>
  <PresentationFormat>Широкоэкранный</PresentationFormat>
  <Paragraphs>13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Times New Roman</vt:lpstr>
      <vt:lpstr>Wingdings 3</vt:lpstr>
      <vt:lpstr>Ион</vt:lpstr>
      <vt:lpstr>ПЕДАГОГИЧЕСКАЯ ПРАКТИКА  1 курс Аспирантура</vt:lpstr>
      <vt:lpstr>Сроки проведения практики </vt:lpstr>
      <vt:lpstr>Презентация PowerPoint</vt:lpstr>
      <vt:lpstr>СКРИНШОТ ОКНА ЗАПИСИ ПРЕЗЕНТАЦИИ С ГОЛОСОВЫМ СОПРОВОЖДЕНИЕМ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Стрыгина Мария Олеговна</dc:creator>
  <cp:lastModifiedBy>Маренкова Светлана Алексеевна</cp:lastModifiedBy>
  <cp:revision>2</cp:revision>
  <dcterms:created xsi:type="dcterms:W3CDTF">2025-03-21T08:15:24Z</dcterms:created>
  <dcterms:modified xsi:type="dcterms:W3CDTF">2025-12-04T11:26:56Z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